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1.png" ContentType="image/png"/>
  <Override PartName="/ppt/media/image6.wmf" ContentType="image/x-wmf"/>
  <Override PartName="/ppt/media/image10.png" ContentType="image/png"/>
  <Override PartName="/ppt/media/image16.png" ContentType="image/png"/>
  <Override PartName="/ppt/media/image15.png" ContentType="image/png"/>
  <Override PartName="/ppt/media/image14.wmf" ContentType="image/x-wmf"/>
  <Override PartName="/ppt/media/image5.jpeg" ContentType="image/jpeg"/>
  <Override PartName="/ppt/media/image9.wmf" ContentType="image/x-wmf"/>
  <Override PartName="/ppt/media/image1.wmf" ContentType="image/x-wmf"/>
  <Override PartName="/ppt/media/image2.wmf" ContentType="image/x-wmf"/>
  <Override PartName="/ppt/media/image3.wmf" ContentType="image/x-wmf"/>
  <Override PartName="/ppt/media/image7.wmf" ContentType="image/x-wmf"/>
  <Override PartName="/ppt/media/image4.png" ContentType="image/png"/>
  <Override PartName="/ppt/media/image12.wmf" ContentType="image/x-wmf"/>
  <Override PartName="/ppt/media/image8.wmf" ContentType="image/x-wmf"/>
  <Override PartName="/ppt/media/image13.wmf" ContentType="image/x-wmf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A5A03DF-A979-4BE2-ACB5-95A1BD084D0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ACB1D2D-53A6-4878-8353-DF1F7C64F19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5216A4-6E41-4D7F-97E8-43583DDCDD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2ED8C9-C061-4855-B679-B276E542EB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96A1F9-CF4E-47F9-B799-C1986EFAA1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D5377B-59A9-4E43-A063-A66E841E10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39C5DE-E992-4EA9-8095-FCFC37F889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1361FD-8E67-4DB1-8E9E-E8B29924C5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11C923-21D9-486F-ABC4-04B8622F08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CDFB25-3D14-44D4-A2D2-65E43DC04E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FB9C99-FC1A-420E-9248-46FFA0F77E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F69A2B-8ABC-48EE-B5D9-A7E449D3B8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786014-6EE6-48B3-9571-D52B3F47AFE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E3FD29-8385-47F6-B01D-4182140A2BA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DCB7A8-8DF3-4DFB-AE69-1C7AF13B96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97B340-1008-4346-96BA-E882D2B9E4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3D5059-EFD1-4FF1-B512-D100BF7828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37B950-A76A-46DB-A256-26899C96E2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AA8FE3-6CD7-41C9-B9BF-C23EFBE75A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B34BE2-6F84-4A5A-A153-B15E9E9851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9D857E-1BDD-4663-A4D3-E6A7249124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B19736-0177-4D3B-ADF3-8846D4C132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99EFE83-6976-4295-B409-06854A5ED9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2CDA61-F626-45C2-9D47-14A97AE8A8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C4D7B0-AE3E-4336-BF71-3BBB2F5ED8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18AA87-7893-42C3-8C4F-5859413DE1F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200" cy="428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200" cy="4284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296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120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9E9863CA-C287-4035-9CC7-746B0A51801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120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200" cy="42840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296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120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ABC5DF3E-8117-4E59-8A76-9823AF30EF4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120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wmf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2560" cy="685008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9880" cy="1467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4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5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9360" cy="438552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080" cy="73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1292400" y="2444400"/>
            <a:ext cx="64245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080" cy="73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" name="TextBox 5"/>
          <p:cNvSpPr/>
          <p:nvPr/>
        </p:nvSpPr>
        <p:spPr>
          <a:xfrm>
            <a:off x="4545000" y="1454400"/>
            <a:ext cx="43372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802320" cy="115848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5000" cy="30240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1828800" y="3657600"/>
            <a:ext cx="54860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080" cy="73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TextBox 5"/>
          <p:cNvSpPr/>
          <p:nvPr/>
        </p:nvSpPr>
        <p:spPr>
          <a:xfrm>
            <a:off x="4545000" y="837360"/>
            <a:ext cx="43372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802320" cy="115848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5000" cy="302400"/>
          </a:xfrm>
          <a:prstGeom prst="rect">
            <a:avLst/>
          </a:prstGeom>
          <a:ln w="0">
            <a:noFill/>
          </a:ln>
        </p:spPr>
      </p:pic>
      <p:sp>
        <p:nvSpPr>
          <p:cNvPr id="147" name="TextBox 7"/>
          <p:cNvSpPr/>
          <p:nvPr/>
        </p:nvSpPr>
        <p:spPr>
          <a:xfrm>
            <a:off x="3200400" y="5244120"/>
            <a:ext cx="27504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8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72080" y="4312440"/>
            <a:ext cx="2842920" cy="771840"/>
          </a:xfrm>
          <a:prstGeom prst="rect">
            <a:avLst/>
          </a:prstGeom>
          <a:ln w="9525">
            <a:noFill/>
          </a:ln>
        </p:spPr>
      </p:pic>
      <p:sp>
        <p:nvSpPr>
          <p:cNvPr id="149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30840" y="3961800"/>
            <a:ext cx="2842920" cy="771840"/>
          </a:xfrm>
          <a:prstGeom prst="rect">
            <a:avLst/>
          </a:prstGeom>
          <a:ln w="9525">
            <a:noFill/>
          </a:ln>
        </p:spPr>
      </p:pic>
      <p:sp>
        <p:nvSpPr>
          <p:cNvPr id="153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Box 18"/>
          <p:cNvSpPr/>
          <p:nvPr/>
        </p:nvSpPr>
        <p:spPr>
          <a:xfrm>
            <a:off x="371880" y="2408400"/>
            <a:ext cx="86043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7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5000" cy="30240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4"/>
          <p:cNvSpPr/>
          <p:nvPr/>
        </p:nvSpPr>
        <p:spPr>
          <a:xfrm>
            <a:off x="225000" y="2307600"/>
            <a:ext cx="8751600" cy="3886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59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5000" cy="23868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5000" cy="238680"/>
          </a:xfrm>
          <a:prstGeom prst="rect">
            <a:avLst/>
          </a:prstGeom>
          <a:ln w="0">
            <a:noFill/>
          </a:ln>
        </p:spPr>
      </p:pic>
      <p:sp>
        <p:nvSpPr>
          <p:cNvPr id="161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7480" cy="111348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 txBox="1"/>
          <p:nvPr/>
        </p:nvSpPr>
        <p:spPr>
          <a:xfrm>
            <a:off x="1828800" y="3886200"/>
            <a:ext cx="1018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8000640" cy="471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43119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2025-01-21T13:34:51Z</dcterms:modified>
  <cp:revision>329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